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512140ae02_0_1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512140ae0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INSIGHTS/NEXT STEPS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" name="Google Shape;113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4" name="Google Shape;114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6" name="Google Shape;116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0" name="Google Shape;120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5" name="Google Shape;125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0" name="Google Shape;130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5" name="Google Shape;135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0" name="Google Shape;150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0" name="Google Shape;17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1" name="Google Shape;17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7" name="Google Shape;177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2" name="Google Shape;182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100575" y="1257300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Salifort Motors seeks to improve employee retention and answer the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following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question: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What’s likely to make the employee leave the company?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00" y="67050"/>
            <a:ext cx="7772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Google Sans"/>
                <a:ea typeface="Google Sans"/>
                <a:cs typeface="Google Sans"/>
                <a:sym typeface="Google Sans"/>
              </a:rPr>
              <a:t>Salifort Motors</a:t>
            </a:r>
            <a:endParaRPr b="1" sz="2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Employee 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Retention Project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 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2" name="Google Shape;192;p8"/>
          <p:cNvPicPr preferRelativeResize="0"/>
          <p:nvPr/>
        </p:nvPicPr>
        <p:blipFill rotWithShape="1">
          <a:blip r:embed="rId3">
            <a:alphaModFix/>
          </a:blip>
          <a:srcRect b="1987" l="0" r="0" t="1997"/>
          <a:stretch/>
        </p:blipFill>
        <p:spPr>
          <a:xfrm>
            <a:off x="3181000" y="4405600"/>
            <a:ext cx="4136999" cy="224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8"/>
          <p:cNvPicPr preferRelativeResize="0"/>
          <p:nvPr/>
        </p:nvPicPr>
        <p:blipFill rotWithShape="1">
          <a:blip r:embed="rId4">
            <a:alphaModFix/>
          </a:blip>
          <a:srcRect b="0" l="2235" r="2244" t="0"/>
          <a:stretch/>
        </p:blipFill>
        <p:spPr>
          <a:xfrm>
            <a:off x="3145200" y="995300"/>
            <a:ext cx="4426424" cy="25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8"/>
          <p:cNvSpPr txBox="1"/>
          <p:nvPr/>
        </p:nvSpPr>
        <p:spPr>
          <a:xfrm>
            <a:off x="3257550" y="3522700"/>
            <a:ext cx="43140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Barplot above shows the most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relevant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variables: 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‘last_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evaluation’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, ‘number_project’,  ‘tenure’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‘overworked’.</a:t>
            </a:r>
            <a:endParaRPr b="1" i="1"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3257550" y="6698850"/>
            <a:ext cx="4060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In the random forest model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above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, 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`last_evaluation`, `tenure`, `number_project`, `overworked`, `salary_low`,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`work_accident`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have the highest importance. These variables are most helpful in predicting the outcome variable,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`left`.</a:t>
            </a:r>
            <a:endParaRPr b="1" i="1"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100575" y="3295650"/>
            <a:ext cx="2883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Since the variable we are seeking to predict is categorical, the team could build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a logistic regression or a tree-based machine learning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random forest model slightly outperforms the decision tree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00575" y="5783025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This model helps predict whether an employee will leave and identify which factors are most influential. These insights can help HR make decisions to improve employee retention.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8" name="Google Shape;198;p8"/>
          <p:cNvSpPr txBox="1"/>
          <p:nvPr/>
        </p:nvSpPr>
        <p:spPr>
          <a:xfrm>
            <a:off x="100575" y="7770725"/>
            <a:ext cx="7058100" cy="21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Cap the number of </a:t>
            </a: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projects</a:t>
            </a: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that employees can work on.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Consider promoting employees who have been with the company for at least four years, or conduct further investigation about why four-year tenured employees are so dissatisfied.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reward employees for working longer hours, or don't require them to do so.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If employees aren't familiar with the company's overtime pay policies, inform them about this. If the expectations around workload and time off aren't explicit, make them clear.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Hold company-wide and within-team discussions to understand and address the company work culture, across the board and in specific contexts.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High evaluation scores should not be reserved for employees who work 200+ hours per month. Consider a proportionate scale for rewarding employees who contribute more/put in more effort.</a:t>
            </a:r>
            <a:endParaRPr b="1" sz="1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